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73" r:id="rId4"/>
    <p:sldId id="263" r:id="rId5"/>
    <p:sldId id="275" r:id="rId6"/>
    <p:sldId id="278" r:id="rId7"/>
    <p:sldId id="277" r:id="rId8"/>
    <p:sldId id="276" r:id="rId9"/>
    <p:sldId id="259" r:id="rId10"/>
    <p:sldId id="271" r:id="rId11"/>
    <p:sldId id="280" r:id="rId12"/>
    <p:sldId id="279" r:id="rId13"/>
    <p:sldId id="282" r:id="rId14"/>
    <p:sldId id="287" r:id="rId15"/>
    <p:sldId id="288" r:id="rId16"/>
    <p:sldId id="283" r:id="rId17"/>
    <p:sldId id="284" r:id="rId18"/>
    <p:sldId id="285" r:id="rId19"/>
    <p:sldId id="286" r:id="rId20"/>
    <p:sldId id="281" r:id="rId21"/>
    <p:sldId id="27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D33"/>
    <a:srgbClr val="F1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80" d="100"/>
          <a:sy n="80" d="100"/>
        </p:scale>
        <p:origin x="126" y="3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078145" y="1867255"/>
            <a:ext cx="436850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감귤산업 재배면적과 생산량 </a:t>
            </a:r>
            <a:endParaRPr lang="en-US" altLang="ko-KR" sz="25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777028" y="2464406"/>
            <a:ext cx="4829688" cy="289508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CC6CE0-8F28-4525-988C-8EEAD2E24CCC}"/>
              </a:ext>
            </a:extLst>
          </p:cNvPr>
          <p:cNvSpPr/>
          <p:nvPr/>
        </p:nvSpPr>
        <p:spPr>
          <a:xfrm>
            <a:off x="7240014" y="2300599"/>
            <a:ext cx="4174958" cy="30588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5842061" y="3208873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3428999"/>
            <a:ext cx="5305570" cy="3232767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96062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96062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95231" y="2699014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3377800"/>
            <a:ext cx="5305570" cy="328466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383625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305315"/>
              </p:ext>
            </p:extLst>
          </p:nvPr>
        </p:nvGraphicFramePr>
        <p:xfrm>
          <a:off x="7477006" y="4163250"/>
          <a:ext cx="359823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39637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1894134" y="3431601"/>
            <a:ext cx="2193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공급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8198133" y="3401637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1361775" y="1941289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4532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178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3020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2438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 </a:t>
                  </a:r>
                  <a:r>
                    <a:rPr lang="en-US" altLang="ko-KR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&amp; EDA </a:t>
                  </a: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4661581" cy="132779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2461876"/>
            <a:ext cx="4590143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0685" y="1838770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99.7%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165448" y="167943"/>
            <a:ext cx="6562095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감귤재배면적과 생산량은 안정적인 상태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30199D-130D-4C59-94F8-B0E7EAAB9593}"/>
              </a:ext>
            </a:extLst>
          </p:cNvPr>
          <p:cNvSpPr txBox="1"/>
          <p:nvPr/>
        </p:nvSpPr>
        <p:spPr>
          <a:xfrm>
            <a:off x="8118519" y="1366997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지영 </a:t>
            </a:r>
            <a:r>
              <a:rPr lang="en-US" altLang="ko-KR" dirty="0"/>
              <a:t>= </a:t>
            </a:r>
            <a:r>
              <a:rPr lang="ko-KR" altLang="en-US" dirty="0"/>
              <a:t>시각화한 자료 </a:t>
            </a:r>
            <a:r>
              <a:rPr lang="ko-KR" altLang="en-US" dirty="0" err="1"/>
              <a:t>붙일것</a:t>
            </a:r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45794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과실내온도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38AA6206-A314-4CC1-BCC7-CA168DFACA0A}"/>
              </a:ext>
            </a:extLst>
          </p:cNvPr>
          <p:cNvSpPr/>
          <p:nvPr/>
        </p:nvSpPr>
        <p:spPr>
          <a:xfrm>
            <a:off x="240631" y="324853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0AFB44F-ED1A-4A4C-A15B-62C32F078894}"/>
              </a:ext>
            </a:extLst>
          </p:cNvPr>
          <p:cNvSpPr/>
          <p:nvPr/>
        </p:nvSpPr>
        <p:spPr>
          <a:xfrm>
            <a:off x="6096000" y="324853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39447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단수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153767" y="2706831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787808" y="2713478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156837" y="2751452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15704" y="139447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534775" y="3841945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707064" y="1883877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54174-291E-4D0F-B6E5-45D4B8E1B317}"/>
              </a:ext>
            </a:extLst>
          </p:cNvPr>
          <p:cNvSpPr/>
          <p:nvPr/>
        </p:nvSpPr>
        <p:spPr>
          <a:xfrm>
            <a:off x="721807" y="449011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CF4FB-9325-4619-90D7-44F0F2E1C263}"/>
              </a:ext>
            </a:extLst>
          </p:cNvPr>
          <p:cNvSpPr/>
          <p:nvPr/>
        </p:nvSpPr>
        <p:spPr>
          <a:xfrm>
            <a:off x="6860931" y="449011"/>
            <a:ext cx="3441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현대인의 과실소비패턴 분석</a:t>
            </a: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10262"/>
            <a:ext cx="4322619" cy="1061578"/>
            <a:chOff x="7284026" y="1810262"/>
            <a:chExt cx="4322619" cy="106157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10262"/>
              <a:ext cx="264687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7100953" y="5926994"/>
            <a:ext cx="50910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미래 예측 시나리오</a:t>
            </a:r>
            <a:endParaRPr lang="en-US" altLang="ko-KR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315</Words>
  <Application>Microsoft Office PowerPoint</Application>
  <PresentationFormat>와이드스크린</PresentationFormat>
  <Paragraphs>153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ICT01_14</cp:lastModifiedBy>
  <cp:revision>124</cp:revision>
  <dcterms:created xsi:type="dcterms:W3CDTF">2016-11-29T09:26:18Z</dcterms:created>
  <dcterms:modified xsi:type="dcterms:W3CDTF">2020-01-21T07:51:27Z</dcterms:modified>
  <cp:version>1000.0000.01</cp:version>
</cp:coreProperties>
</file>